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7"/>
  </p:notesMasterIdLst>
  <p:sldIdLst>
    <p:sldId id="256" r:id="rId5"/>
    <p:sldId id="258" r:id="rId6"/>
    <p:sldId id="259" r:id="rId7"/>
    <p:sldId id="295" r:id="rId8"/>
    <p:sldId id="296" r:id="rId9"/>
    <p:sldId id="261" r:id="rId10"/>
    <p:sldId id="262" r:id="rId11"/>
    <p:sldId id="297" r:id="rId12"/>
    <p:sldId id="298" r:id="rId13"/>
    <p:sldId id="264" r:id="rId14"/>
    <p:sldId id="299" r:id="rId15"/>
    <p:sldId id="300" r:id="rId16"/>
  </p:sldIdLst>
  <p:sldSz cx="9144000" cy="5143500" type="screen16x9"/>
  <p:notesSz cx="6858000" cy="9144000"/>
  <p:embeddedFontLst>
    <p:embeddedFont>
      <p:font typeface="Quicksand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63215-E331-4CAD-9B26-67591D64950B}" v="462" dt="2023-05-10T08:18:15.271"/>
  </p1510:revLst>
</p1510:revInfo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C644AA-4F10-4F6A-ACDB-917C8B36EE5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F18C44-DCC8-4AEB-93D2-559D2DFF5DF5}">
      <dgm:prSet phldrT="[Text]"/>
      <dgm:spPr/>
      <dgm:t>
        <a:bodyPr/>
        <a:lstStyle/>
        <a:p>
          <a:r>
            <a:rPr lang="en-US" dirty="0"/>
            <a:t>Initialize Nina </a:t>
          </a:r>
          <a:r>
            <a:rPr lang="en-US" dirty="0" err="1"/>
            <a:t>Wifi</a:t>
          </a:r>
          <a:r>
            <a:rPr lang="en-US" dirty="0"/>
            <a:t> chip</a:t>
          </a:r>
        </a:p>
      </dgm:t>
    </dgm:pt>
    <dgm:pt modelId="{A3697BC7-759F-4A43-A096-767E2BB462E0}" type="parTrans" cxnId="{4B09EC19-E6D0-427E-BA92-61AE6882D1B9}">
      <dgm:prSet/>
      <dgm:spPr/>
      <dgm:t>
        <a:bodyPr/>
        <a:lstStyle/>
        <a:p>
          <a:endParaRPr lang="en-US"/>
        </a:p>
      </dgm:t>
    </dgm:pt>
    <dgm:pt modelId="{1AD8F3C8-A14D-4F7F-A816-4119F3FE853C}" type="sibTrans" cxnId="{4B09EC19-E6D0-427E-BA92-61AE6882D1B9}">
      <dgm:prSet/>
      <dgm:spPr/>
      <dgm:t>
        <a:bodyPr/>
        <a:lstStyle/>
        <a:p>
          <a:endParaRPr lang="en-US"/>
        </a:p>
      </dgm:t>
    </dgm:pt>
    <dgm:pt modelId="{91C38E76-AB7E-4716-85CD-21F9DB3CDF73}">
      <dgm:prSet phldrT="[Text]"/>
      <dgm:spPr/>
      <dgm:t>
        <a:bodyPr/>
        <a:lstStyle/>
        <a:p>
          <a:r>
            <a:rPr lang="en-US" dirty="0"/>
            <a:t>Connect to SSID</a:t>
          </a:r>
        </a:p>
      </dgm:t>
    </dgm:pt>
    <dgm:pt modelId="{783661C2-3341-45D1-A523-05D040EB53CB}" type="parTrans" cxnId="{82D9D8C9-FC2D-42F6-BD8D-2BBA3EB61284}">
      <dgm:prSet/>
      <dgm:spPr/>
      <dgm:t>
        <a:bodyPr/>
        <a:lstStyle/>
        <a:p>
          <a:endParaRPr lang="en-US"/>
        </a:p>
      </dgm:t>
    </dgm:pt>
    <dgm:pt modelId="{D97FEE92-D90B-4F75-AF7E-74DC29BC6CA0}" type="sibTrans" cxnId="{82D9D8C9-FC2D-42F6-BD8D-2BBA3EB61284}">
      <dgm:prSet/>
      <dgm:spPr/>
      <dgm:t>
        <a:bodyPr/>
        <a:lstStyle/>
        <a:p>
          <a:endParaRPr lang="en-US"/>
        </a:p>
      </dgm:t>
    </dgm:pt>
    <dgm:pt modelId="{0096B566-4F3F-4F9E-9766-BB9BDC1F3222}">
      <dgm:prSet phldrT="[Text]"/>
      <dgm:spPr/>
      <dgm:t>
        <a:bodyPr/>
        <a:lstStyle/>
        <a:p>
          <a:r>
            <a:rPr lang="en-US" dirty="0"/>
            <a:t>Open TCP server on port 1000</a:t>
          </a:r>
        </a:p>
      </dgm:t>
    </dgm:pt>
    <dgm:pt modelId="{AF7D47B8-B58D-4A7F-8625-A2193744093C}" type="parTrans" cxnId="{F4AED355-5E4A-443E-9BC3-E055EF495338}">
      <dgm:prSet/>
      <dgm:spPr/>
      <dgm:t>
        <a:bodyPr/>
        <a:lstStyle/>
        <a:p>
          <a:endParaRPr lang="en-US"/>
        </a:p>
      </dgm:t>
    </dgm:pt>
    <dgm:pt modelId="{9C0D6123-1502-4C2A-B74F-B7720DCCC524}" type="sibTrans" cxnId="{F4AED355-5E4A-443E-9BC3-E055EF495338}">
      <dgm:prSet/>
      <dgm:spPr/>
      <dgm:t>
        <a:bodyPr/>
        <a:lstStyle/>
        <a:p>
          <a:endParaRPr lang="en-US"/>
        </a:p>
      </dgm:t>
    </dgm:pt>
    <dgm:pt modelId="{6F1B5474-1D36-45EE-B9F9-D39A732B34E0}">
      <dgm:prSet phldrT="[Text]"/>
      <dgm:spPr/>
      <dgm:t>
        <a:bodyPr/>
        <a:lstStyle/>
        <a:p>
          <a:r>
            <a:rPr lang="en-US" dirty="0"/>
            <a:t>Traffic Loop</a:t>
          </a:r>
        </a:p>
      </dgm:t>
    </dgm:pt>
    <dgm:pt modelId="{21937FB7-4976-4147-B322-D5B555AC575A}" type="parTrans" cxnId="{BF984B79-A75E-40CD-A8CA-2BA30AE14BCA}">
      <dgm:prSet/>
      <dgm:spPr/>
      <dgm:t>
        <a:bodyPr/>
        <a:lstStyle/>
        <a:p>
          <a:endParaRPr lang="en-US"/>
        </a:p>
      </dgm:t>
    </dgm:pt>
    <dgm:pt modelId="{1FFD7E23-FD0B-466F-B7C0-0B2A5F20F57F}" type="sibTrans" cxnId="{BF984B79-A75E-40CD-A8CA-2BA30AE14BCA}">
      <dgm:prSet/>
      <dgm:spPr/>
      <dgm:t>
        <a:bodyPr/>
        <a:lstStyle/>
        <a:p>
          <a:endParaRPr lang="en-US"/>
        </a:p>
      </dgm:t>
    </dgm:pt>
    <dgm:pt modelId="{2E105E56-5DE8-4FC4-8654-021DB1A24959}">
      <dgm:prSet phldrT="[Text]"/>
      <dgm:spPr/>
      <dgm:t>
        <a:bodyPr/>
        <a:lstStyle/>
        <a:p>
          <a:r>
            <a:rPr lang="en-US" dirty="0"/>
            <a:t>Can for target SSID</a:t>
          </a:r>
        </a:p>
      </dgm:t>
    </dgm:pt>
    <dgm:pt modelId="{FC583A14-CF70-41C9-BF22-CBD4B88C99DE}" type="parTrans" cxnId="{C9018EBC-DE35-4425-AFC3-C51F30FAA51D}">
      <dgm:prSet/>
      <dgm:spPr/>
      <dgm:t>
        <a:bodyPr/>
        <a:lstStyle/>
        <a:p>
          <a:endParaRPr lang="en-US"/>
        </a:p>
      </dgm:t>
    </dgm:pt>
    <dgm:pt modelId="{7F9DEDCB-11B3-47CF-8A6C-02B669D44D82}" type="sibTrans" cxnId="{C9018EBC-DE35-4425-AFC3-C51F30FAA51D}">
      <dgm:prSet/>
      <dgm:spPr/>
      <dgm:t>
        <a:bodyPr/>
        <a:lstStyle/>
        <a:p>
          <a:endParaRPr lang="en-US"/>
        </a:p>
      </dgm:t>
    </dgm:pt>
    <dgm:pt modelId="{BD14D331-4C0A-47C1-AE37-4544C6BD4AF3}" type="pres">
      <dgm:prSet presAssocID="{0AC644AA-4F10-4F6A-ACDB-917C8B36EE5E}" presName="diagram" presStyleCnt="0">
        <dgm:presLayoutVars>
          <dgm:dir/>
          <dgm:resizeHandles val="exact"/>
        </dgm:presLayoutVars>
      </dgm:prSet>
      <dgm:spPr/>
    </dgm:pt>
    <dgm:pt modelId="{1D53EC90-595A-415A-B67E-C1EFF3357346}" type="pres">
      <dgm:prSet presAssocID="{C8F18C44-DCC8-4AEB-93D2-559D2DFF5DF5}" presName="node" presStyleLbl="node1" presStyleIdx="0" presStyleCnt="5">
        <dgm:presLayoutVars>
          <dgm:bulletEnabled val="1"/>
        </dgm:presLayoutVars>
      </dgm:prSet>
      <dgm:spPr/>
    </dgm:pt>
    <dgm:pt modelId="{91AF0872-7332-4BD3-A1CA-18E4D52C07B2}" type="pres">
      <dgm:prSet presAssocID="{1AD8F3C8-A14D-4F7F-A816-4119F3FE853C}" presName="sibTrans" presStyleLbl="sibTrans2D1" presStyleIdx="0" presStyleCnt="4"/>
      <dgm:spPr/>
    </dgm:pt>
    <dgm:pt modelId="{71612B77-9D71-41EF-A676-6BE2468A8AB9}" type="pres">
      <dgm:prSet presAssocID="{1AD8F3C8-A14D-4F7F-A816-4119F3FE853C}" presName="connectorText" presStyleLbl="sibTrans2D1" presStyleIdx="0" presStyleCnt="4"/>
      <dgm:spPr/>
    </dgm:pt>
    <dgm:pt modelId="{623A6F3C-8A3B-4080-995C-05007F516B5C}" type="pres">
      <dgm:prSet presAssocID="{2E105E56-5DE8-4FC4-8654-021DB1A24959}" presName="node" presStyleLbl="node1" presStyleIdx="1" presStyleCnt="5">
        <dgm:presLayoutVars>
          <dgm:bulletEnabled val="1"/>
        </dgm:presLayoutVars>
      </dgm:prSet>
      <dgm:spPr/>
    </dgm:pt>
    <dgm:pt modelId="{624E223A-27BE-482A-B95A-4A6D3ABE3B74}" type="pres">
      <dgm:prSet presAssocID="{7F9DEDCB-11B3-47CF-8A6C-02B669D44D82}" presName="sibTrans" presStyleLbl="sibTrans2D1" presStyleIdx="1" presStyleCnt="4"/>
      <dgm:spPr/>
    </dgm:pt>
    <dgm:pt modelId="{DE921C1C-C1E9-4BDB-B5C8-258DB39A12B8}" type="pres">
      <dgm:prSet presAssocID="{7F9DEDCB-11B3-47CF-8A6C-02B669D44D82}" presName="connectorText" presStyleLbl="sibTrans2D1" presStyleIdx="1" presStyleCnt="4"/>
      <dgm:spPr/>
    </dgm:pt>
    <dgm:pt modelId="{085121A8-FCFB-423F-BB66-298716564CC6}" type="pres">
      <dgm:prSet presAssocID="{91C38E76-AB7E-4716-85CD-21F9DB3CDF73}" presName="node" presStyleLbl="node1" presStyleIdx="2" presStyleCnt="5">
        <dgm:presLayoutVars>
          <dgm:bulletEnabled val="1"/>
        </dgm:presLayoutVars>
      </dgm:prSet>
      <dgm:spPr/>
    </dgm:pt>
    <dgm:pt modelId="{32715B10-1215-4C94-968F-A23F89AFCE8D}" type="pres">
      <dgm:prSet presAssocID="{D97FEE92-D90B-4F75-AF7E-74DC29BC6CA0}" presName="sibTrans" presStyleLbl="sibTrans2D1" presStyleIdx="2" presStyleCnt="4"/>
      <dgm:spPr/>
    </dgm:pt>
    <dgm:pt modelId="{3D1FD07E-EF93-49BE-8047-DA768411A782}" type="pres">
      <dgm:prSet presAssocID="{D97FEE92-D90B-4F75-AF7E-74DC29BC6CA0}" presName="connectorText" presStyleLbl="sibTrans2D1" presStyleIdx="2" presStyleCnt="4"/>
      <dgm:spPr/>
    </dgm:pt>
    <dgm:pt modelId="{B67E4BCF-54A2-4827-AE40-9E39626EDFC3}" type="pres">
      <dgm:prSet presAssocID="{0096B566-4F3F-4F9E-9766-BB9BDC1F3222}" presName="node" presStyleLbl="node1" presStyleIdx="3" presStyleCnt="5">
        <dgm:presLayoutVars>
          <dgm:bulletEnabled val="1"/>
        </dgm:presLayoutVars>
      </dgm:prSet>
      <dgm:spPr/>
    </dgm:pt>
    <dgm:pt modelId="{B5F27DE7-C6EF-4A67-B686-B77C38DD5344}" type="pres">
      <dgm:prSet presAssocID="{9C0D6123-1502-4C2A-B74F-B7720DCCC524}" presName="sibTrans" presStyleLbl="sibTrans2D1" presStyleIdx="3" presStyleCnt="4"/>
      <dgm:spPr/>
    </dgm:pt>
    <dgm:pt modelId="{9BA93926-D509-4660-AE1B-043182D6C571}" type="pres">
      <dgm:prSet presAssocID="{9C0D6123-1502-4C2A-B74F-B7720DCCC524}" presName="connectorText" presStyleLbl="sibTrans2D1" presStyleIdx="3" presStyleCnt="4"/>
      <dgm:spPr/>
    </dgm:pt>
    <dgm:pt modelId="{68394015-DB14-407C-9E9C-0F5BDABBF213}" type="pres">
      <dgm:prSet presAssocID="{6F1B5474-1D36-45EE-B9F9-D39A732B34E0}" presName="node" presStyleLbl="node1" presStyleIdx="4" presStyleCnt="5">
        <dgm:presLayoutVars>
          <dgm:bulletEnabled val="1"/>
        </dgm:presLayoutVars>
      </dgm:prSet>
      <dgm:spPr/>
    </dgm:pt>
  </dgm:ptLst>
  <dgm:cxnLst>
    <dgm:cxn modelId="{4B09EC19-E6D0-427E-BA92-61AE6882D1B9}" srcId="{0AC644AA-4F10-4F6A-ACDB-917C8B36EE5E}" destId="{C8F18C44-DCC8-4AEB-93D2-559D2DFF5DF5}" srcOrd="0" destOrd="0" parTransId="{A3697BC7-759F-4A43-A096-767E2BB462E0}" sibTransId="{1AD8F3C8-A14D-4F7F-A816-4119F3FE853C}"/>
    <dgm:cxn modelId="{2846DE20-6E7E-4A7D-B1C1-DBFA7BC3B66D}" type="presOf" srcId="{9C0D6123-1502-4C2A-B74F-B7720DCCC524}" destId="{B5F27DE7-C6EF-4A67-B686-B77C38DD5344}" srcOrd="0" destOrd="0" presId="urn:microsoft.com/office/officeart/2005/8/layout/process5"/>
    <dgm:cxn modelId="{F28C5929-F9AA-4531-B886-0FBF17433A9A}" type="presOf" srcId="{D97FEE92-D90B-4F75-AF7E-74DC29BC6CA0}" destId="{3D1FD07E-EF93-49BE-8047-DA768411A782}" srcOrd="1" destOrd="0" presId="urn:microsoft.com/office/officeart/2005/8/layout/process5"/>
    <dgm:cxn modelId="{F2EC152F-F2C2-4F2B-9031-E59C079737F6}" type="presOf" srcId="{7F9DEDCB-11B3-47CF-8A6C-02B669D44D82}" destId="{DE921C1C-C1E9-4BDB-B5C8-258DB39A12B8}" srcOrd="1" destOrd="0" presId="urn:microsoft.com/office/officeart/2005/8/layout/process5"/>
    <dgm:cxn modelId="{7AF0A63B-567D-4566-AD8C-49AC4BCCEAA2}" type="presOf" srcId="{6F1B5474-1D36-45EE-B9F9-D39A732B34E0}" destId="{68394015-DB14-407C-9E9C-0F5BDABBF213}" srcOrd="0" destOrd="0" presId="urn:microsoft.com/office/officeart/2005/8/layout/process5"/>
    <dgm:cxn modelId="{9AC14F66-81BD-4C8F-9145-90859803AEFF}" type="presOf" srcId="{9C0D6123-1502-4C2A-B74F-B7720DCCC524}" destId="{9BA93926-D509-4660-AE1B-043182D6C571}" srcOrd="1" destOrd="0" presId="urn:microsoft.com/office/officeart/2005/8/layout/process5"/>
    <dgm:cxn modelId="{0134E36A-009E-4399-876D-DA9B074F31CF}" type="presOf" srcId="{0AC644AA-4F10-4F6A-ACDB-917C8B36EE5E}" destId="{BD14D331-4C0A-47C1-AE37-4544C6BD4AF3}" srcOrd="0" destOrd="0" presId="urn:microsoft.com/office/officeart/2005/8/layout/process5"/>
    <dgm:cxn modelId="{CD4C2B54-4A94-47D0-B873-DF0BD60652F2}" type="presOf" srcId="{7F9DEDCB-11B3-47CF-8A6C-02B669D44D82}" destId="{624E223A-27BE-482A-B95A-4A6D3ABE3B74}" srcOrd="0" destOrd="0" presId="urn:microsoft.com/office/officeart/2005/8/layout/process5"/>
    <dgm:cxn modelId="{F4AED355-5E4A-443E-9BC3-E055EF495338}" srcId="{0AC644AA-4F10-4F6A-ACDB-917C8B36EE5E}" destId="{0096B566-4F3F-4F9E-9766-BB9BDC1F3222}" srcOrd="3" destOrd="0" parTransId="{AF7D47B8-B58D-4A7F-8625-A2193744093C}" sibTransId="{9C0D6123-1502-4C2A-B74F-B7720DCCC524}"/>
    <dgm:cxn modelId="{D0B74256-63E6-4720-B66F-666E31115183}" type="presOf" srcId="{1AD8F3C8-A14D-4F7F-A816-4119F3FE853C}" destId="{71612B77-9D71-41EF-A676-6BE2468A8AB9}" srcOrd="1" destOrd="0" presId="urn:microsoft.com/office/officeart/2005/8/layout/process5"/>
    <dgm:cxn modelId="{BF984B79-A75E-40CD-A8CA-2BA30AE14BCA}" srcId="{0AC644AA-4F10-4F6A-ACDB-917C8B36EE5E}" destId="{6F1B5474-1D36-45EE-B9F9-D39A732B34E0}" srcOrd="4" destOrd="0" parTransId="{21937FB7-4976-4147-B322-D5B555AC575A}" sibTransId="{1FFD7E23-FD0B-466F-B7C0-0B2A5F20F57F}"/>
    <dgm:cxn modelId="{A2AE5BA2-7109-4FB7-ABE0-E634C8D5D30B}" type="presOf" srcId="{1AD8F3C8-A14D-4F7F-A816-4119F3FE853C}" destId="{91AF0872-7332-4BD3-A1CA-18E4D52C07B2}" srcOrd="0" destOrd="0" presId="urn:microsoft.com/office/officeart/2005/8/layout/process5"/>
    <dgm:cxn modelId="{2BD693AC-080A-4C82-A0CC-17E65067D210}" type="presOf" srcId="{D97FEE92-D90B-4F75-AF7E-74DC29BC6CA0}" destId="{32715B10-1215-4C94-968F-A23F89AFCE8D}" srcOrd="0" destOrd="0" presId="urn:microsoft.com/office/officeart/2005/8/layout/process5"/>
    <dgm:cxn modelId="{2C7D1AB8-4DA7-4F0E-8380-55E356C24AFE}" type="presOf" srcId="{0096B566-4F3F-4F9E-9766-BB9BDC1F3222}" destId="{B67E4BCF-54A2-4827-AE40-9E39626EDFC3}" srcOrd="0" destOrd="0" presId="urn:microsoft.com/office/officeart/2005/8/layout/process5"/>
    <dgm:cxn modelId="{2C6A40BA-88F5-4C26-BF20-E7A56CF9FF9E}" type="presOf" srcId="{C8F18C44-DCC8-4AEB-93D2-559D2DFF5DF5}" destId="{1D53EC90-595A-415A-B67E-C1EFF3357346}" srcOrd="0" destOrd="0" presId="urn:microsoft.com/office/officeart/2005/8/layout/process5"/>
    <dgm:cxn modelId="{C9018EBC-DE35-4425-AFC3-C51F30FAA51D}" srcId="{0AC644AA-4F10-4F6A-ACDB-917C8B36EE5E}" destId="{2E105E56-5DE8-4FC4-8654-021DB1A24959}" srcOrd="1" destOrd="0" parTransId="{FC583A14-CF70-41C9-BF22-CBD4B88C99DE}" sibTransId="{7F9DEDCB-11B3-47CF-8A6C-02B669D44D82}"/>
    <dgm:cxn modelId="{BDFB9EC5-7F9B-489E-85DC-42E3835A2B96}" type="presOf" srcId="{91C38E76-AB7E-4716-85CD-21F9DB3CDF73}" destId="{085121A8-FCFB-423F-BB66-298716564CC6}" srcOrd="0" destOrd="0" presId="urn:microsoft.com/office/officeart/2005/8/layout/process5"/>
    <dgm:cxn modelId="{82D9D8C9-FC2D-42F6-BD8D-2BBA3EB61284}" srcId="{0AC644AA-4F10-4F6A-ACDB-917C8B36EE5E}" destId="{91C38E76-AB7E-4716-85CD-21F9DB3CDF73}" srcOrd="2" destOrd="0" parTransId="{783661C2-3341-45D1-A523-05D040EB53CB}" sibTransId="{D97FEE92-D90B-4F75-AF7E-74DC29BC6CA0}"/>
    <dgm:cxn modelId="{8C1438DC-ACC7-46F2-B70E-27971C242D05}" type="presOf" srcId="{2E105E56-5DE8-4FC4-8654-021DB1A24959}" destId="{623A6F3C-8A3B-4080-995C-05007F516B5C}" srcOrd="0" destOrd="0" presId="urn:microsoft.com/office/officeart/2005/8/layout/process5"/>
    <dgm:cxn modelId="{8587A425-9BDB-4CAE-8153-977FD1D29156}" type="presParOf" srcId="{BD14D331-4C0A-47C1-AE37-4544C6BD4AF3}" destId="{1D53EC90-595A-415A-B67E-C1EFF3357346}" srcOrd="0" destOrd="0" presId="urn:microsoft.com/office/officeart/2005/8/layout/process5"/>
    <dgm:cxn modelId="{A0ADC08A-6803-4CEA-B573-171B8AFF6092}" type="presParOf" srcId="{BD14D331-4C0A-47C1-AE37-4544C6BD4AF3}" destId="{91AF0872-7332-4BD3-A1CA-18E4D52C07B2}" srcOrd="1" destOrd="0" presId="urn:microsoft.com/office/officeart/2005/8/layout/process5"/>
    <dgm:cxn modelId="{F5DF69B0-D6F9-42D2-A5E2-4B713BFFEA88}" type="presParOf" srcId="{91AF0872-7332-4BD3-A1CA-18E4D52C07B2}" destId="{71612B77-9D71-41EF-A676-6BE2468A8AB9}" srcOrd="0" destOrd="0" presId="urn:microsoft.com/office/officeart/2005/8/layout/process5"/>
    <dgm:cxn modelId="{3D2348E0-6125-455B-9AFC-35A9D8D41E12}" type="presParOf" srcId="{BD14D331-4C0A-47C1-AE37-4544C6BD4AF3}" destId="{623A6F3C-8A3B-4080-995C-05007F516B5C}" srcOrd="2" destOrd="0" presId="urn:microsoft.com/office/officeart/2005/8/layout/process5"/>
    <dgm:cxn modelId="{D5ED1E84-4DA5-4B52-84E1-2403AB94888A}" type="presParOf" srcId="{BD14D331-4C0A-47C1-AE37-4544C6BD4AF3}" destId="{624E223A-27BE-482A-B95A-4A6D3ABE3B74}" srcOrd="3" destOrd="0" presId="urn:microsoft.com/office/officeart/2005/8/layout/process5"/>
    <dgm:cxn modelId="{585619F0-35D8-480F-A5C7-3DB75AB1E3A2}" type="presParOf" srcId="{624E223A-27BE-482A-B95A-4A6D3ABE3B74}" destId="{DE921C1C-C1E9-4BDB-B5C8-258DB39A12B8}" srcOrd="0" destOrd="0" presId="urn:microsoft.com/office/officeart/2005/8/layout/process5"/>
    <dgm:cxn modelId="{6ECC0CED-BB15-45C6-88B8-3F6F27ADA363}" type="presParOf" srcId="{BD14D331-4C0A-47C1-AE37-4544C6BD4AF3}" destId="{085121A8-FCFB-423F-BB66-298716564CC6}" srcOrd="4" destOrd="0" presId="urn:microsoft.com/office/officeart/2005/8/layout/process5"/>
    <dgm:cxn modelId="{D7DCC10A-DC81-4A89-8C2F-DC42BE622479}" type="presParOf" srcId="{BD14D331-4C0A-47C1-AE37-4544C6BD4AF3}" destId="{32715B10-1215-4C94-968F-A23F89AFCE8D}" srcOrd="5" destOrd="0" presId="urn:microsoft.com/office/officeart/2005/8/layout/process5"/>
    <dgm:cxn modelId="{8D0DA618-B07D-410A-A804-BD8303B316CD}" type="presParOf" srcId="{32715B10-1215-4C94-968F-A23F89AFCE8D}" destId="{3D1FD07E-EF93-49BE-8047-DA768411A782}" srcOrd="0" destOrd="0" presId="urn:microsoft.com/office/officeart/2005/8/layout/process5"/>
    <dgm:cxn modelId="{7240DABF-0A75-44CB-B5FE-9CEBDF22B4A6}" type="presParOf" srcId="{BD14D331-4C0A-47C1-AE37-4544C6BD4AF3}" destId="{B67E4BCF-54A2-4827-AE40-9E39626EDFC3}" srcOrd="6" destOrd="0" presId="urn:microsoft.com/office/officeart/2005/8/layout/process5"/>
    <dgm:cxn modelId="{B6D72491-A2F5-4C4F-909B-84C7F985D857}" type="presParOf" srcId="{BD14D331-4C0A-47C1-AE37-4544C6BD4AF3}" destId="{B5F27DE7-C6EF-4A67-B686-B77C38DD5344}" srcOrd="7" destOrd="0" presId="urn:microsoft.com/office/officeart/2005/8/layout/process5"/>
    <dgm:cxn modelId="{482DAA1E-488B-4C37-B9E2-6127CA07583A}" type="presParOf" srcId="{B5F27DE7-C6EF-4A67-B686-B77C38DD5344}" destId="{9BA93926-D509-4660-AE1B-043182D6C571}" srcOrd="0" destOrd="0" presId="urn:microsoft.com/office/officeart/2005/8/layout/process5"/>
    <dgm:cxn modelId="{0FB6B6FD-F80B-4B12-B039-7E08F67B558E}" type="presParOf" srcId="{BD14D331-4C0A-47C1-AE37-4544C6BD4AF3}" destId="{68394015-DB14-407C-9E9C-0F5BDABBF21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0D8143-34D3-4744-925C-354B8C7EB412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5CD58F1D-4AAA-4080-8169-5EE013358EBC}">
      <dgm:prSet phldrT="[Text]"/>
      <dgm:spPr/>
      <dgm:t>
        <a:bodyPr/>
        <a:lstStyle/>
        <a:p>
          <a:r>
            <a:rPr lang="en-US" dirty="0"/>
            <a:t>Match Case</a:t>
          </a:r>
        </a:p>
      </dgm:t>
    </dgm:pt>
    <dgm:pt modelId="{05462F7E-166C-4FB1-B881-A3D47A32D937}" type="parTrans" cxnId="{30CC36F1-D7C2-4AB6-823F-CAE533B6C2B5}">
      <dgm:prSet/>
      <dgm:spPr/>
      <dgm:t>
        <a:bodyPr/>
        <a:lstStyle/>
        <a:p>
          <a:endParaRPr lang="en-US"/>
        </a:p>
      </dgm:t>
    </dgm:pt>
    <dgm:pt modelId="{28B7226C-9258-45EF-8584-2991AF99032C}" type="sibTrans" cxnId="{30CC36F1-D7C2-4AB6-823F-CAE533B6C2B5}">
      <dgm:prSet/>
      <dgm:spPr/>
      <dgm:t>
        <a:bodyPr/>
        <a:lstStyle/>
        <a:p>
          <a:endParaRPr lang="en-US"/>
        </a:p>
      </dgm:t>
    </dgm:pt>
    <dgm:pt modelId="{633CDE6F-797D-4289-9F17-A87F1A9F8F80}">
      <dgm:prSet phldrT="[Text]"/>
      <dgm:spPr/>
      <dgm:t>
        <a:bodyPr/>
        <a:lstStyle/>
        <a:p>
          <a:r>
            <a:rPr lang="en-US" dirty="0"/>
            <a:t>Actuate pins</a:t>
          </a:r>
        </a:p>
      </dgm:t>
    </dgm:pt>
    <dgm:pt modelId="{402F510A-E470-42DB-B377-6DDE0F954C9F}" type="parTrans" cxnId="{CDE92EBF-39D1-4219-AF86-E483A268F714}">
      <dgm:prSet/>
      <dgm:spPr/>
      <dgm:t>
        <a:bodyPr/>
        <a:lstStyle/>
        <a:p>
          <a:endParaRPr lang="en-US"/>
        </a:p>
      </dgm:t>
    </dgm:pt>
    <dgm:pt modelId="{0958E83F-FDB5-41AB-AD62-4DE8B11ECF7D}" type="sibTrans" cxnId="{CDE92EBF-39D1-4219-AF86-E483A268F714}">
      <dgm:prSet/>
      <dgm:spPr/>
      <dgm:t>
        <a:bodyPr/>
        <a:lstStyle/>
        <a:p>
          <a:endParaRPr lang="en-US"/>
        </a:p>
      </dgm:t>
    </dgm:pt>
    <dgm:pt modelId="{AB6A2AE9-B9B4-4851-AADF-8B30A46B16E8}">
      <dgm:prSet phldrT="[Text]"/>
      <dgm:spPr/>
      <dgm:t>
        <a:bodyPr/>
        <a:lstStyle/>
        <a:p>
          <a:r>
            <a:rPr lang="en-US" dirty="0"/>
            <a:t>Receive Packet</a:t>
          </a:r>
        </a:p>
      </dgm:t>
    </dgm:pt>
    <dgm:pt modelId="{CA0CB725-C7A1-4CA7-9480-2A880303BAA2}" type="parTrans" cxnId="{25B5E95A-00AC-4A2D-97BA-3E29C6148144}">
      <dgm:prSet/>
      <dgm:spPr/>
      <dgm:t>
        <a:bodyPr/>
        <a:lstStyle/>
        <a:p>
          <a:endParaRPr lang="en-US"/>
        </a:p>
      </dgm:t>
    </dgm:pt>
    <dgm:pt modelId="{3C83B0BC-9F03-40A3-89E9-BD27EE09E6C0}" type="sibTrans" cxnId="{25B5E95A-00AC-4A2D-97BA-3E29C6148144}">
      <dgm:prSet/>
      <dgm:spPr/>
      <dgm:t>
        <a:bodyPr/>
        <a:lstStyle/>
        <a:p>
          <a:endParaRPr lang="en-US"/>
        </a:p>
      </dgm:t>
    </dgm:pt>
    <dgm:pt modelId="{CD90A93D-E7D5-4BCA-A54E-10820A9338BF}" type="pres">
      <dgm:prSet presAssocID="{C20D8143-34D3-4744-925C-354B8C7EB412}" presName="compositeShape" presStyleCnt="0">
        <dgm:presLayoutVars>
          <dgm:chMax val="7"/>
          <dgm:dir/>
          <dgm:resizeHandles val="exact"/>
        </dgm:presLayoutVars>
      </dgm:prSet>
      <dgm:spPr/>
    </dgm:pt>
    <dgm:pt modelId="{C875FCBE-BFD8-410D-B6B9-56EA2B99236B}" type="pres">
      <dgm:prSet presAssocID="{C20D8143-34D3-4744-925C-354B8C7EB412}" presName="wedge1" presStyleLbl="node1" presStyleIdx="0" presStyleCnt="3"/>
      <dgm:spPr/>
    </dgm:pt>
    <dgm:pt modelId="{B1820A3F-56AA-4447-81EB-17B225D55AF8}" type="pres">
      <dgm:prSet presAssocID="{C20D8143-34D3-4744-925C-354B8C7EB412}" presName="dummy1a" presStyleCnt="0"/>
      <dgm:spPr/>
    </dgm:pt>
    <dgm:pt modelId="{4B75C42F-58DA-476B-856D-D28AFCEDB764}" type="pres">
      <dgm:prSet presAssocID="{C20D8143-34D3-4744-925C-354B8C7EB412}" presName="dummy1b" presStyleCnt="0"/>
      <dgm:spPr/>
    </dgm:pt>
    <dgm:pt modelId="{249A5AA3-BCD2-4665-848B-43992D528819}" type="pres">
      <dgm:prSet presAssocID="{C20D8143-34D3-4744-925C-354B8C7EB41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A11A287-9ED3-4F31-8EC1-0982393C9174}" type="pres">
      <dgm:prSet presAssocID="{C20D8143-34D3-4744-925C-354B8C7EB412}" presName="wedge2" presStyleLbl="node1" presStyleIdx="1" presStyleCnt="3"/>
      <dgm:spPr/>
    </dgm:pt>
    <dgm:pt modelId="{109A1D57-ECDB-417B-B2BC-2F452B8AEC7A}" type="pres">
      <dgm:prSet presAssocID="{C20D8143-34D3-4744-925C-354B8C7EB412}" presName="dummy2a" presStyleCnt="0"/>
      <dgm:spPr/>
    </dgm:pt>
    <dgm:pt modelId="{26F64168-E1C9-4FC3-8A99-FA776DBBECA7}" type="pres">
      <dgm:prSet presAssocID="{C20D8143-34D3-4744-925C-354B8C7EB412}" presName="dummy2b" presStyleCnt="0"/>
      <dgm:spPr/>
    </dgm:pt>
    <dgm:pt modelId="{74933F10-6265-4D15-9660-98D017342A61}" type="pres">
      <dgm:prSet presAssocID="{C20D8143-34D3-4744-925C-354B8C7EB41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12F53D0-DE82-40D8-AF23-44AB20979110}" type="pres">
      <dgm:prSet presAssocID="{C20D8143-34D3-4744-925C-354B8C7EB412}" presName="wedge3" presStyleLbl="node1" presStyleIdx="2" presStyleCnt="3"/>
      <dgm:spPr/>
    </dgm:pt>
    <dgm:pt modelId="{BEABB5F4-B4CB-42B6-83CF-BD4C3E7D2F5F}" type="pres">
      <dgm:prSet presAssocID="{C20D8143-34D3-4744-925C-354B8C7EB412}" presName="dummy3a" presStyleCnt="0"/>
      <dgm:spPr/>
    </dgm:pt>
    <dgm:pt modelId="{33F4AA86-8C66-4AE1-8FCE-D88B005CCD44}" type="pres">
      <dgm:prSet presAssocID="{C20D8143-34D3-4744-925C-354B8C7EB412}" presName="dummy3b" presStyleCnt="0"/>
      <dgm:spPr/>
    </dgm:pt>
    <dgm:pt modelId="{BE90958F-7174-4246-8B6B-2995CA891EAE}" type="pres">
      <dgm:prSet presAssocID="{C20D8143-34D3-4744-925C-354B8C7EB41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873041AA-FCF1-4E25-B613-A49C335B12C6}" type="pres">
      <dgm:prSet presAssocID="{28B7226C-9258-45EF-8584-2991AF99032C}" presName="arrowWedge1" presStyleLbl="fgSibTrans2D1" presStyleIdx="0" presStyleCnt="3"/>
      <dgm:spPr/>
    </dgm:pt>
    <dgm:pt modelId="{CC637517-E831-4F9B-8E97-5C452E4C8FE4}" type="pres">
      <dgm:prSet presAssocID="{0958E83F-FDB5-41AB-AD62-4DE8B11ECF7D}" presName="arrowWedge2" presStyleLbl="fgSibTrans2D1" presStyleIdx="1" presStyleCnt="3"/>
      <dgm:spPr/>
    </dgm:pt>
    <dgm:pt modelId="{C7D2ABD1-0C38-4C19-8813-724F56907CEE}" type="pres">
      <dgm:prSet presAssocID="{3C83B0BC-9F03-40A3-89E9-BD27EE09E6C0}" presName="arrowWedge3" presStyleLbl="fgSibTrans2D1" presStyleIdx="2" presStyleCnt="3"/>
      <dgm:spPr/>
    </dgm:pt>
  </dgm:ptLst>
  <dgm:cxnLst>
    <dgm:cxn modelId="{3371644A-A2B1-47C6-8FE7-28DF1A870D7F}" type="presOf" srcId="{AB6A2AE9-B9B4-4851-AADF-8B30A46B16E8}" destId="{BE90958F-7174-4246-8B6B-2995CA891EAE}" srcOrd="1" destOrd="0" presId="urn:microsoft.com/office/officeart/2005/8/layout/cycle8"/>
    <dgm:cxn modelId="{25B5E95A-00AC-4A2D-97BA-3E29C6148144}" srcId="{C20D8143-34D3-4744-925C-354B8C7EB412}" destId="{AB6A2AE9-B9B4-4851-AADF-8B30A46B16E8}" srcOrd="2" destOrd="0" parTransId="{CA0CB725-C7A1-4CA7-9480-2A880303BAA2}" sibTransId="{3C83B0BC-9F03-40A3-89E9-BD27EE09E6C0}"/>
    <dgm:cxn modelId="{0A62758A-2B1A-4D7C-A433-5DE0EBB53897}" type="presOf" srcId="{AB6A2AE9-B9B4-4851-AADF-8B30A46B16E8}" destId="{712F53D0-DE82-40D8-AF23-44AB20979110}" srcOrd="0" destOrd="0" presId="urn:microsoft.com/office/officeart/2005/8/layout/cycle8"/>
    <dgm:cxn modelId="{466227B2-B703-41A4-8619-5F550CFBE4AD}" type="presOf" srcId="{633CDE6F-797D-4289-9F17-A87F1A9F8F80}" destId="{BA11A287-9ED3-4F31-8EC1-0982393C9174}" srcOrd="0" destOrd="0" presId="urn:microsoft.com/office/officeart/2005/8/layout/cycle8"/>
    <dgm:cxn modelId="{CDE92EBF-39D1-4219-AF86-E483A268F714}" srcId="{C20D8143-34D3-4744-925C-354B8C7EB412}" destId="{633CDE6F-797D-4289-9F17-A87F1A9F8F80}" srcOrd="1" destOrd="0" parTransId="{402F510A-E470-42DB-B377-6DDE0F954C9F}" sibTransId="{0958E83F-FDB5-41AB-AD62-4DE8B11ECF7D}"/>
    <dgm:cxn modelId="{554559C1-0319-4290-828C-C4F7F0F4CE68}" type="presOf" srcId="{5CD58F1D-4AAA-4080-8169-5EE013358EBC}" destId="{249A5AA3-BCD2-4665-848B-43992D528819}" srcOrd="1" destOrd="0" presId="urn:microsoft.com/office/officeart/2005/8/layout/cycle8"/>
    <dgm:cxn modelId="{74B6FFCA-3AA6-4658-A253-231385C9FDF9}" type="presOf" srcId="{633CDE6F-797D-4289-9F17-A87F1A9F8F80}" destId="{74933F10-6265-4D15-9660-98D017342A61}" srcOrd="1" destOrd="0" presId="urn:microsoft.com/office/officeart/2005/8/layout/cycle8"/>
    <dgm:cxn modelId="{9342E1DF-9F05-40A5-9405-65FD833F0828}" type="presOf" srcId="{C20D8143-34D3-4744-925C-354B8C7EB412}" destId="{CD90A93D-E7D5-4BCA-A54E-10820A9338BF}" srcOrd="0" destOrd="0" presId="urn:microsoft.com/office/officeart/2005/8/layout/cycle8"/>
    <dgm:cxn modelId="{30CC36F1-D7C2-4AB6-823F-CAE533B6C2B5}" srcId="{C20D8143-34D3-4744-925C-354B8C7EB412}" destId="{5CD58F1D-4AAA-4080-8169-5EE013358EBC}" srcOrd="0" destOrd="0" parTransId="{05462F7E-166C-4FB1-B881-A3D47A32D937}" sibTransId="{28B7226C-9258-45EF-8584-2991AF99032C}"/>
    <dgm:cxn modelId="{3DB010F9-3DB1-443A-949A-24CA86674064}" type="presOf" srcId="{5CD58F1D-4AAA-4080-8169-5EE013358EBC}" destId="{C875FCBE-BFD8-410D-B6B9-56EA2B99236B}" srcOrd="0" destOrd="0" presId="urn:microsoft.com/office/officeart/2005/8/layout/cycle8"/>
    <dgm:cxn modelId="{88CEEDBD-0216-4754-AB2A-CDB949BD520E}" type="presParOf" srcId="{CD90A93D-E7D5-4BCA-A54E-10820A9338BF}" destId="{C875FCBE-BFD8-410D-B6B9-56EA2B99236B}" srcOrd="0" destOrd="0" presId="urn:microsoft.com/office/officeart/2005/8/layout/cycle8"/>
    <dgm:cxn modelId="{F8D08F89-2270-469B-8A99-F81B8B4D8992}" type="presParOf" srcId="{CD90A93D-E7D5-4BCA-A54E-10820A9338BF}" destId="{B1820A3F-56AA-4447-81EB-17B225D55AF8}" srcOrd="1" destOrd="0" presId="urn:microsoft.com/office/officeart/2005/8/layout/cycle8"/>
    <dgm:cxn modelId="{A45BE4FC-55E1-4115-B97D-32587BC581E8}" type="presParOf" srcId="{CD90A93D-E7D5-4BCA-A54E-10820A9338BF}" destId="{4B75C42F-58DA-476B-856D-D28AFCEDB764}" srcOrd="2" destOrd="0" presId="urn:microsoft.com/office/officeart/2005/8/layout/cycle8"/>
    <dgm:cxn modelId="{5392E2CB-35BF-4EC5-9484-C8AA388ECE0F}" type="presParOf" srcId="{CD90A93D-E7D5-4BCA-A54E-10820A9338BF}" destId="{249A5AA3-BCD2-4665-848B-43992D528819}" srcOrd="3" destOrd="0" presId="urn:microsoft.com/office/officeart/2005/8/layout/cycle8"/>
    <dgm:cxn modelId="{64604D0B-962B-4712-9B8F-2A2AEAD588A7}" type="presParOf" srcId="{CD90A93D-E7D5-4BCA-A54E-10820A9338BF}" destId="{BA11A287-9ED3-4F31-8EC1-0982393C9174}" srcOrd="4" destOrd="0" presId="urn:microsoft.com/office/officeart/2005/8/layout/cycle8"/>
    <dgm:cxn modelId="{0B3FB544-DB4F-4591-BA7B-18D3D4B56823}" type="presParOf" srcId="{CD90A93D-E7D5-4BCA-A54E-10820A9338BF}" destId="{109A1D57-ECDB-417B-B2BC-2F452B8AEC7A}" srcOrd="5" destOrd="0" presId="urn:microsoft.com/office/officeart/2005/8/layout/cycle8"/>
    <dgm:cxn modelId="{796ADDF8-570E-4C71-8477-9888901B55B3}" type="presParOf" srcId="{CD90A93D-E7D5-4BCA-A54E-10820A9338BF}" destId="{26F64168-E1C9-4FC3-8A99-FA776DBBECA7}" srcOrd="6" destOrd="0" presId="urn:microsoft.com/office/officeart/2005/8/layout/cycle8"/>
    <dgm:cxn modelId="{0BD20492-A3F7-49EA-99A8-C447A9E5133B}" type="presParOf" srcId="{CD90A93D-E7D5-4BCA-A54E-10820A9338BF}" destId="{74933F10-6265-4D15-9660-98D017342A61}" srcOrd="7" destOrd="0" presId="urn:microsoft.com/office/officeart/2005/8/layout/cycle8"/>
    <dgm:cxn modelId="{EB1B6417-5F10-438B-8E4F-89D0919E1EA6}" type="presParOf" srcId="{CD90A93D-E7D5-4BCA-A54E-10820A9338BF}" destId="{712F53D0-DE82-40D8-AF23-44AB20979110}" srcOrd="8" destOrd="0" presId="urn:microsoft.com/office/officeart/2005/8/layout/cycle8"/>
    <dgm:cxn modelId="{4B88C37C-C355-44AB-96BB-D6C66E1AFFF2}" type="presParOf" srcId="{CD90A93D-E7D5-4BCA-A54E-10820A9338BF}" destId="{BEABB5F4-B4CB-42B6-83CF-BD4C3E7D2F5F}" srcOrd="9" destOrd="0" presId="urn:microsoft.com/office/officeart/2005/8/layout/cycle8"/>
    <dgm:cxn modelId="{BC26CC12-3EFE-46B7-AEC0-3B6B89BA7779}" type="presParOf" srcId="{CD90A93D-E7D5-4BCA-A54E-10820A9338BF}" destId="{33F4AA86-8C66-4AE1-8FCE-D88B005CCD44}" srcOrd="10" destOrd="0" presId="urn:microsoft.com/office/officeart/2005/8/layout/cycle8"/>
    <dgm:cxn modelId="{C12AC6E1-C738-4E44-9710-2A4CD48859A9}" type="presParOf" srcId="{CD90A93D-E7D5-4BCA-A54E-10820A9338BF}" destId="{BE90958F-7174-4246-8B6B-2995CA891EAE}" srcOrd="11" destOrd="0" presId="urn:microsoft.com/office/officeart/2005/8/layout/cycle8"/>
    <dgm:cxn modelId="{7B878C3C-5F5F-439A-BD13-AB2757BA9B38}" type="presParOf" srcId="{CD90A93D-E7D5-4BCA-A54E-10820A9338BF}" destId="{873041AA-FCF1-4E25-B613-A49C335B12C6}" srcOrd="12" destOrd="0" presId="urn:microsoft.com/office/officeart/2005/8/layout/cycle8"/>
    <dgm:cxn modelId="{79DE4FE9-D362-4BCC-8936-0F932AAC79F0}" type="presParOf" srcId="{CD90A93D-E7D5-4BCA-A54E-10820A9338BF}" destId="{CC637517-E831-4F9B-8E97-5C452E4C8FE4}" srcOrd="13" destOrd="0" presId="urn:microsoft.com/office/officeart/2005/8/layout/cycle8"/>
    <dgm:cxn modelId="{581ECFD3-6341-498B-BE5B-CB4ED16B5E3D}" type="presParOf" srcId="{CD90A93D-E7D5-4BCA-A54E-10820A9338BF}" destId="{C7D2ABD1-0C38-4C19-8813-724F56907CEE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3EC90-595A-415A-B67E-C1EFF3357346}">
      <dsp:nvSpPr>
        <dsp:cNvPr id="0" name=""/>
        <dsp:cNvSpPr/>
      </dsp:nvSpPr>
      <dsp:spPr>
        <a:xfrm>
          <a:off x="103178" y="908"/>
          <a:ext cx="987745" cy="5926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Initialize Nina </a:t>
          </a:r>
          <a:r>
            <a:rPr lang="en-US" sz="1100" kern="1200" dirty="0" err="1"/>
            <a:t>Wifi</a:t>
          </a:r>
          <a:r>
            <a:rPr lang="en-US" sz="1100" kern="1200" dirty="0"/>
            <a:t> chip</a:t>
          </a:r>
        </a:p>
      </dsp:txBody>
      <dsp:txXfrm>
        <a:off x="120536" y="18266"/>
        <a:ext cx="953029" cy="557931"/>
      </dsp:txXfrm>
    </dsp:sp>
    <dsp:sp modelId="{91AF0872-7332-4BD3-A1CA-18E4D52C07B2}">
      <dsp:nvSpPr>
        <dsp:cNvPr id="0" name=""/>
        <dsp:cNvSpPr/>
      </dsp:nvSpPr>
      <dsp:spPr>
        <a:xfrm>
          <a:off x="1177845" y="174752"/>
          <a:ext cx="209402" cy="244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177845" y="223744"/>
        <a:ext cx="146581" cy="146976"/>
      </dsp:txXfrm>
    </dsp:sp>
    <dsp:sp modelId="{623A6F3C-8A3B-4080-995C-05007F516B5C}">
      <dsp:nvSpPr>
        <dsp:cNvPr id="0" name=""/>
        <dsp:cNvSpPr/>
      </dsp:nvSpPr>
      <dsp:spPr>
        <a:xfrm>
          <a:off x="1486022" y="908"/>
          <a:ext cx="987745" cy="5926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Can for target SSID</a:t>
          </a:r>
        </a:p>
      </dsp:txBody>
      <dsp:txXfrm>
        <a:off x="1503380" y="18266"/>
        <a:ext cx="953029" cy="557931"/>
      </dsp:txXfrm>
    </dsp:sp>
    <dsp:sp modelId="{624E223A-27BE-482A-B95A-4A6D3ABE3B74}">
      <dsp:nvSpPr>
        <dsp:cNvPr id="0" name=""/>
        <dsp:cNvSpPr/>
      </dsp:nvSpPr>
      <dsp:spPr>
        <a:xfrm rot="5400000">
          <a:off x="1875193" y="662698"/>
          <a:ext cx="209402" cy="244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1906407" y="680477"/>
        <a:ext cx="146976" cy="146581"/>
      </dsp:txXfrm>
    </dsp:sp>
    <dsp:sp modelId="{085121A8-FCFB-423F-BB66-298716564CC6}">
      <dsp:nvSpPr>
        <dsp:cNvPr id="0" name=""/>
        <dsp:cNvSpPr/>
      </dsp:nvSpPr>
      <dsp:spPr>
        <a:xfrm>
          <a:off x="1486022" y="988654"/>
          <a:ext cx="987745" cy="5926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Connect to SSID</a:t>
          </a:r>
        </a:p>
      </dsp:txBody>
      <dsp:txXfrm>
        <a:off x="1503380" y="1006012"/>
        <a:ext cx="953029" cy="557931"/>
      </dsp:txXfrm>
    </dsp:sp>
    <dsp:sp modelId="{32715B10-1215-4C94-968F-A23F89AFCE8D}">
      <dsp:nvSpPr>
        <dsp:cNvPr id="0" name=""/>
        <dsp:cNvSpPr/>
      </dsp:nvSpPr>
      <dsp:spPr>
        <a:xfrm rot="10800000">
          <a:off x="1189698" y="1162497"/>
          <a:ext cx="209402" cy="244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1252519" y="1211489"/>
        <a:ext cx="146581" cy="146976"/>
      </dsp:txXfrm>
    </dsp:sp>
    <dsp:sp modelId="{B67E4BCF-54A2-4827-AE40-9E39626EDFC3}">
      <dsp:nvSpPr>
        <dsp:cNvPr id="0" name=""/>
        <dsp:cNvSpPr/>
      </dsp:nvSpPr>
      <dsp:spPr>
        <a:xfrm>
          <a:off x="103178" y="988654"/>
          <a:ext cx="987745" cy="5926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Open TCP server on port 1000</a:t>
          </a:r>
        </a:p>
      </dsp:txBody>
      <dsp:txXfrm>
        <a:off x="120536" y="1006012"/>
        <a:ext cx="953029" cy="557931"/>
      </dsp:txXfrm>
    </dsp:sp>
    <dsp:sp modelId="{B5F27DE7-C6EF-4A67-B686-B77C38DD5344}">
      <dsp:nvSpPr>
        <dsp:cNvPr id="0" name=""/>
        <dsp:cNvSpPr/>
      </dsp:nvSpPr>
      <dsp:spPr>
        <a:xfrm rot="5400000">
          <a:off x="492350" y="1650443"/>
          <a:ext cx="209402" cy="244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523564" y="1668222"/>
        <a:ext cx="146976" cy="146581"/>
      </dsp:txXfrm>
    </dsp:sp>
    <dsp:sp modelId="{68394015-DB14-407C-9E9C-0F5BDABBF213}">
      <dsp:nvSpPr>
        <dsp:cNvPr id="0" name=""/>
        <dsp:cNvSpPr/>
      </dsp:nvSpPr>
      <dsp:spPr>
        <a:xfrm>
          <a:off x="103178" y="1976399"/>
          <a:ext cx="987745" cy="5926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Traffic Loop</a:t>
          </a:r>
        </a:p>
      </dsp:txBody>
      <dsp:txXfrm>
        <a:off x="120536" y="1993757"/>
        <a:ext cx="953029" cy="557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5FCBE-BFD8-410D-B6B9-56EA2B99236B}">
      <dsp:nvSpPr>
        <dsp:cNvPr id="0" name=""/>
        <dsp:cNvSpPr/>
      </dsp:nvSpPr>
      <dsp:spPr>
        <a:xfrm>
          <a:off x="250392" y="214722"/>
          <a:ext cx="2161664" cy="2161664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Match Case</a:t>
          </a:r>
        </a:p>
      </dsp:txBody>
      <dsp:txXfrm>
        <a:off x="1389641" y="672789"/>
        <a:ext cx="772023" cy="643352"/>
      </dsp:txXfrm>
    </dsp:sp>
    <dsp:sp modelId="{BA11A287-9ED3-4F31-8EC1-0982393C9174}">
      <dsp:nvSpPr>
        <dsp:cNvPr id="0" name=""/>
        <dsp:cNvSpPr/>
      </dsp:nvSpPr>
      <dsp:spPr>
        <a:xfrm>
          <a:off x="205872" y="291924"/>
          <a:ext cx="2161664" cy="2161664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Actuate pins</a:t>
          </a:r>
        </a:p>
      </dsp:txBody>
      <dsp:txXfrm>
        <a:off x="720554" y="1694433"/>
        <a:ext cx="1158034" cy="566150"/>
      </dsp:txXfrm>
    </dsp:sp>
    <dsp:sp modelId="{712F53D0-DE82-40D8-AF23-44AB20979110}">
      <dsp:nvSpPr>
        <dsp:cNvPr id="0" name=""/>
        <dsp:cNvSpPr/>
      </dsp:nvSpPr>
      <dsp:spPr>
        <a:xfrm>
          <a:off x="161352" y="214722"/>
          <a:ext cx="2161664" cy="216166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Receive Packet</a:t>
          </a:r>
        </a:p>
      </dsp:txBody>
      <dsp:txXfrm>
        <a:off x="411745" y="672789"/>
        <a:ext cx="772023" cy="643352"/>
      </dsp:txXfrm>
    </dsp:sp>
    <dsp:sp modelId="{873041AA-FCF1-4E25-B613-A49C335B12C6}">
      <dsp:nvSpPr>
        <dsp:cNvPr id="0" name=""/>
        <dsp:cNvSpPr/>
      </dsp:nvSpPr>
      <dsp:spPr>
        <a:xfrm>
          <a:off x="116753" y="80905"/>
          <a:ext cx="2429299" cy="242929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37517-E831-4F9B-8E97-5C452E4C8FE4}">
      <dsp:nvSpPr>
        <dsp:cNvPr id="0" name=""/>
        <dsp:cNvSpPr/>
      </dsp:nvSpPr>
      <dsp:spPr>
        <a:xfrm>
          <a:off x="72055" y="157970"/>
          <a:ext cx="2429299" cy="242929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2ABD1-0C38-4C19-8813-724F56907CEE}">
      <dsp:nvSpPr>
        <dsp:cNvPr id="0" name=""/>
        <dsp:cNvSpPr/>
      </dsp:nvSpPr>
      <dsp:spPr>
        <a:xfrm>
          <a:off x="27357" y="80905"/>
          <a:ext cx="2429299" cy="242929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987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79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40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308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ostatemailokstate-my.sharepoint.com/:v:/g/personal/joshua_black10_okstate_edu/EWuSH19aIUhEp94na0H9DYYBFeT5vnwWtfOiUEvkHzFYGg?e=mHx0TV" TargetMode="External"/><Relationship Id="rId5" Type="http://schemas.openxmlformats.org/officeDocument/2006/relationships/hyperlink" Target="https://drive.google.com/file/d/11LYkKGSudl8TtC4clvGSsLEwLnAlpMwB/view?usp=sharing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12.png"/><Relationship Id="rId10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Nerf Turret Project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Mechanical</a:t>
            </a:r>
            <a:endParaRPr b="1" dirty="0"/>
          </a:p>
          <a:p>
            <a:pPr marL="285750" indent="-285750"/>
            <a:r>
              <a:rPr lang="en" dirty="0"/>
              <a:t>Great base plate rigidity with super glue</a:t>
            </a:r>
          </a:p>
          <a:p>
            <a:pPr marL="285750" indent="-285750"/>
            <a:r>
              <a:rPr lang="en-US" dirty="0"/>
              <a:t>Compact</a:t>
            </a:r>
            <a:endParaRPr lang="en" dirty="0"/>
          </a:p>
          <a:p>
            <a:pPr marL="285750" indent="-285750"/>
            <a:r>
              <a:rPr lang="en" dirty="0"/>
              <a:t>Tilt motor at torque capacity</a:t>
            </a:r>
          </a:p>
          <a:p>
            <a:pPr marL="285750" indent="-285750"/>
            <a:r>
              <a:rPr lang="en" dirty="0"/>
              <a:t>Need different CO2 firing assembly</a:t>
            </a:r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Electrical</a:t>
            </a:r>
          </a:p>
          <a:p>
            <a:pPr marL="285750" indent="-285750"/>
            <a:r>
              <a:rPr lang="en" dirty="0"/>
              <a:t>Simple</a:t>
            </a:r>
          </a:p>
          <a:p>
            <a:pPr marL="285750" indent="-285750"/>
            <a:r>
              <a:rPr lang="en" dirty="0"/>
              <a:t>Can use higher voltage for more motor torque</a:t>
            </a:r>
          </a:p>
          <a:p>
            <a:pPr marL="285750" indent="-285750"/>
            <a:r>
              <a:rPr lang="en" dirty="0"/>
              <a:t>Implementing PCB can save space</a:t>
            </a:r>
          </a:p>
          <a:p>
            <a:pPr marL="285750" indent="-285750"/>
            <a:r>
              <a:rPr lang="en" dirty="0"/>
              <a:t>Battery maybe oversized</a:t>
            </a: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Software</a:t>
            </a:r>
            <a:endParaRPr b="1" dirty="0"/>
          </a:p>
          <a:p>
            <a:pPr marL="285750" indent="-285750"/>
            <a:r>
              <a:rPr lang="en-US" dirty="0"/>
              <a:t>Success with network systems</a:t>
            </a:r>
          </a:p>
          <a:p>
            <a:pPr marL="285750" indent="-285750"/>
            <a:r>
              <a:rPr lang="en-US" dirty="0"/>
              <a:t>Easy network scan and connection</a:t>
            </a:r>
          </a:p>
          <a:p>
            <a:pPr marL="285750" indent="-285750"/>
            <a:r>
              <a:rPr lang="en-US" dirty="0"/>
              <a:t>Arrow key interface is fun</a:t>
            </a:r>
          </a:p>
          <a:p>
            <a:pPr marL="285750" indent="-285750"/>
            <a:r>
              <a:rPr lang="en-US" dirty="0"/>
              <a:t>Fault tolerant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9209E-26CE-F6DF-FEAD-8C0D6D5D8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pic>
        <p:nvPicPr>
          <p:cNvPr id="3" name="Functional_turret">
            <a:hlinkClick r:id="" action="ppaction://media"/>
            <a:extLst>
              <a:ext uri="{FF2B5EF4-FFF2-40B4-BE49-F238E27FC236}">
                <a16:creationId xmlns:a16="http://schemas.microsoft.com/office/drawing/2014/main" id="{7AF9056A-8C5A-1608-BA84-B203D7605E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0"/>
            <a:ext cx="2894013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548EA-87A8-A019-E651-59BF54B9F113}"/>
              </a:ext>
            </a:extLst>
          </p:cNvPr>
          <p:cNvSpPr txBox="1"/>
          <p:nvPr/>
        </p:nvSpPr>
        <p:spPr>
          <a:xfrm>
            <a:off x="1069041" y="282388"/>
            <a:ext cx="19834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/>
              </a:rPr>
              <a:t>https://drive.google.com/file/d/11LYkKGSudl8TtC4clvGSsLEwLnAlpMwB/view?usp=sharing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hlinkClick r:id="rId6"/>
              </a:rPr>
              <a:t>Functional_turret.MOV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33E70-802B-1655-AFC7-33C00AD8B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855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2002275" y="1259888"/>
            <a:ext cx="667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Produced Solo By</a:t>
            </a: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2266988"/>
            <a:ext cx="6671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2"/>
                </a:solidFill>
              </a:rPr>
              <a:t>Joshua Black</a:t>
            </a:r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2002275" y="2847769"/>
            <a:ext cx="66714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2"/>
                </a:solidFill>
              </a:rPr>
              <a:t>Mechanical Engineering Senior</a:t>
            </a:r>
            <a:endParaRPr sz="2200" dirty="0">
              <a:solidFill>
                <a:schemeClr val="lt2"/>
              </a:solidFill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3123873" y="1278658"/>
            <a:ext cx="3049549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Outline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3161024" y="1753782"/>
            <a:ext cx="3122012" cy="186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Goals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Constraints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Mechanical Design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Electrical Design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Software Design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9724" y="2276850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426266" y="1705115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463417" y="2180240"/>
            <a:ext cx="6927900" cy="708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Pan-Tilt turret connectable to household network technologies such as Wi-Fi.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" name="Google Shape;95;p15">
            <a:extLst>
              <a:ext uri="{FF2B5EF4-FFF2-40B4-BE49-F238E27FC236}">
                <a16:creationId xmlns:a16="http://schemas.microsoft.com/office/drawing/2014/main" id="{5A7BADE2-17FA-24A1-1636-1E225B191065}"/>
              </a:ext>
            </a:extLst>
          </p:cNvPr>
          <p:cNvSpPr txBox="1">
            <a:spLocks/>
          </p:cNvSpPr>
          <p:nvPr/>
        </p:nvSpPr>
        <p:spPr>
          <a:xfrm>
            <a:off x="1463417" y="2810622"/>
            <a:ext cx="6927900" cy="7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-US" dirty="0"/>
              <a:t>Remotely controllable from any laptop.</a:t>
            </a:r>
          </a:p>
        </p:txBody>
      </p:sp>
      <p:sp>
        <p:nvSpPr>
          <p:cNvPr id="3" name="Google Shape;95;p15">
            <a:extLst>
              <a:ext uri="{FF2B5EF4-FFF2-40B4-BE49-F238E27FC236}">
                <a16:creationId xmlns:a16="http://schemas.microsoft.com/office/drawing/2014/main" id="{6AA33218-323A-215E-AC58-273F295C656B}"/>
              </a:ext>
            </a:extLst>
          </p:cNvPr>
          <p:cNvSpPr txBox="1">
            <a:spLocks/>
          </p:cNvSpPr>
          <p:nvPr/>
        </p:nvSpPr>
        <p:spPr>
          <a:xfrm>
            <a:off x="1463417" y="3164838"/>
            <a:ext cx="6927900" cy="7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-US" dirty="0"/>
              <a:t>Propel Nerf darts.</a:t>
            </a:r>
          </a:p>
        </p:txBody>
      </p:sp>
      <p:sp>
        <p:nvSpPr>
          <p:cNvPr id="4" name="Google Shape;95;p15">
            <a:extLst>
              <a:ext uri="{FF2B5EF4-FFF2-40B4-BE49-F238E27FC236}">
                <a16:creationId xmlns:a16="http://schemas.microsoft.com/office/drawing/2014/main" id="{7D14709A-6FB4-7721-290F-C0F2B04FEA52}"/>
              </a:ext>
            </a:extLst>
          </p:cNvPr>
          <p:cNvSpPr txBox="1">
            <a:spLocks/>
          </p:cNvSpPr>
          <p:nvPr/>
        </p:nvSpPr>
        <p:spPr>
          <a:xfrm>
            <a:off x="1463417" y="3519054"/>
            <a:ext cx="6927900" cy="7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r>
              <a:rPr lang="en-US" dirty="0"/>
              <a:t>Could be used to defer porch thieves.</a:t>
            </a:r>
          </a:p>
        </p:txBody>
      </p:sp>
    </p:spTree>
    <p:extLst>
      <p:ext uri="{BB962C8B-B14F-4D97-AF65-F5344CB8AC3E}">
        <p14:creationId xmlns:p14="http://schemas.microsoft.com/office/powerpoint/2010/main" val="16244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426266" y="1705115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Constraits</a:t>
            </a:r>
            <a:endParaRPr dirty="0"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463417" y="2180239"/>
            <a:ext cx="6927900" cy="1768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Must connect to WPA2 encrypted network. (Smart phone hot spot)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Main structure must be 3-D printable.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Use pressurized gas. (Potential for pepper spray)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5V power supply.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Must be controlled through network clients.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24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THIS IS A SLIDE TITLE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Here you have:</a:t>
            </a:r>
            <a:endParaRPr sz="2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/>
              <a:t>A list of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/>
              <a:t>And some text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/>
              <a:t>But remember not to overload your slides with content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Your audience will listen to you or read the content, but won’t do both. </a:t>
            </a:r>
            <a:endParaRPr sz="24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1436972" y="232285"/>
            <a:ext cx="719743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Mechanical Design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B2084F9-61D8-A578-EFCD-475D57EC4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62" b="93760" l="8012" r="96148">
                        <a14:foregroundMark x1="59476" y1="7458" x2="59476" y2="7458"/>
                        <a14:foregroundMark x1="96764" y1="9741" x2="96764" y2="9741"/>
                        <a14:foregroundMark x1="86749" y1="6545" x2="86749" y2="6545"/>
                        <a14:foregroundMark x1="61325" y1="4262" x2="61325" y2="4262"/>
                        <a14:foregroundMark x1="50847" y1="90868" x2="50847" y2="90868"/>
                        <a14:foregroundMark x1="21726" y1="86758" x2="21726" y2="86758"/>
                        <a14:foregroundMark x1="31125" y1="91324" x2="31125" y2="91324"/>
                        <a14:foregroundMark x1="40524" y1="93760" x2="40524" y2="93760"/>
                        <a14:foregroundMark x1="8012" y1="63470" x2="8012" y2="63470"/>
                        <a14:backgroundMark x1="22188" y1="43379" x2="22188" y2="43379"/>
                        <a14:backgroundMark x1="28197" y1="45662" x2="28197" y2="456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91" y="1653231"/>
            <a:ext cx="1814522" cy="1836889"/>
          </a:xfrm>
          <a:prstGeom prst="rect">
            <a:avLst/>
          </a:prstGeom>
        </p:spPr>
      </p:pic>
      <p:pic>
        <p:nvPicPr>
          <p:cNvPr id="6" name="Picture 5" descr="A picture containing gear&#10;&#10;Description automatically generated">
            <a:extLst>
              <a:ext uri="{FF2B5EF4-FFF2-40B4-BE49-F238E27FC236}">
                <a16:creationId xmlns:a16="http://schemas.microsoft.com/office/drawing/2014/main" id="{1085DB7C-D96F-4F92-E1FA-88D31A192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1" b="95129" l="9707" r="89985">
                        <a14:foregroundMark x1="44376" y1="19939" x2="44376" y2="19939"/>
                        <a14:foregroundMark x1="37904" y1="16438" x2="37904" y2="16438"/>
                        <a14:foregroundMark x1="42219" y1="22070" x2="42219" y2="22070"/>
                        <a14:foregroundMark x1="53929" y1="91172" x2="53929" y2="91172"/>
                        <a14:foregroundMark x1="60092" y1="95129" x2="60092" y2="95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6124" y="1451234"/>
            <a:ext cx="1601137" cy="1620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09F76-4630-8FDD-1620-7AF0987531E0}"/>
              </a:ext>
            </a:extLst>
          </p:cNvPr>
          <p:cNvSpPr txBox="1"/>
          <p:nvPr/>
        </p:nvSpPr>
        <p:spPr>
          <a:xfrm>
            <a:off x="3464315" y="1723744"/>
            <a:ext cx="12746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Pan Gears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Spur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5:1 ratio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Motor Driven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650B06A-38B7-BE37-9C37-DFD49D7DB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41" b="90259" l="9707" r="89985">
                        <a14:foregroundMark x1="24653" y1="90107" x2="24653" y2="90107"/>
                        <a14:foregroundMark x1="63174" y1="90259" x2="63174" y2="90259"/>
                        <a14:backgroundMark x1="58706" y1="55251" x2="58706" y2="55251"/>
                        <a14:backgroundMark x1="58860" y1="56621" x2="58860" y2="566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8481" y="3169449"/>
            <a:ext cx="1598780" cy="1618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37EDC2-038E-31F0-56FC-A33CAE8E7EAE}"/>
              </a:ext>
            </a:extLst>
          </p:cNvPr>
          <p:cNvSpPr txBox="1"/>
          <p:nvPr/>
        </p:nvSpPr>
        <p:spPr>
          <a:xfrm>
            <a:off x="3547261" y="3344618"/>
            <a:ext cx="12746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Tilt Gears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Spur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5:1 ratio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Motor Driven</a:t>
            </a: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73CA1814-C23D-028A-B6CA-24AD4F5EF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93" b="90563" l="9861" r="89985">
                        <a14:foregroundMark x1="51002" y1="90563" x2="51002" y2="90563"/>
                        <a14:backgroundMark x1="61787" y1="68950" x2="61787" y2="68950"/>
                        <a14:backgroundMark x1="73960" y1="15525" x2="73960" y2="155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293" y="1454933"/>
            <a:ext cx="1598780" cy="1618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C30F49-01B4-CEDB-6A59-4ABD1BFEA597}"/>
              </a:ext>
            </a:extLst>
          </p:cNvPr>
          <p:cNvSpPr txBox="1"/>
          <p:nvPr/>
        </p:nvSpPr>
        <p:spPr>
          <a:xfrm>
            <a:off x="6425073" y="1723744"/>
            <a:ext cx="12746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 Plate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Packed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Slot and glue mounting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Rigid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39752C8-9539-ABF4-9D4E-ACDC64E02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37" b="91781" l="5085" r="97072">
                        <a14:foregroundMark x1="8629" y1="38052" x2="8629" y2="38052"/>
                        <a14:foregroundMark x1="5085" y1="33333" x2="5085" y2="33333"/>
                        <a14:foregroundMark x1="60709" y1="91933" x2="60709" y2="91933"/>
                        <a14:foregroundMark x1="92296" y1="73668" x2="92296" y2="73668"/>
                        <a14:foregroundMark x1="95840" y1="61796" x2="95840" y2="61796"/>
                        <a14:foregroundMark x1="97072" y1="43683" x2="97072" y2="43683"/>
                        <a14:backgroundMark x1="37442" y1="38052" x2="37442" y2="380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8933" y="3169449"/>
            <a:ext cx="1598780" cy="16184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E4FE4D-A339-6812-3EAB-A68EE07E1036}"/>
              </a:ext>
            </a:extLst>
          </p:cNvPr>
          <p:cNvSpPr txBox="1"/>
          <p:nvPr/>
        </p:nvSpPr>
        <p:spPr>
          <a:xfrm>
            <a:off x="6425072" y="3344618"/>
            <a:ext cx="14581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Nerf Payload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Pinned mount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Pressure clip holder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Nozzle clamp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1436972" y="232285"/>
            <a:ext cx="719743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Electrical Design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09F76-4630-8FDD-1620-7AF0987531E0}"/>
              </a:ext>
            </a:extLst>
          </p:cNvPr>
          <p:cNvSpPr txBox="1"/>
          <p:nvPr/>
        </p:nvSpPr>
        <p:spPr>
          <a:xfrm>
            <a:off x="3847248" y="1718235"/>
            <a:ext cx="2106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Schematic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Nano 33 IOT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5V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 possible motors</a:t>
            </a:r>
          </a:p>
        </p:txBody>
      </p:sp>
      <p:pic>
        <p:nvPicPr>
          <p:cNvPr id="4" name="Picture 3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2C10C95-9202-8A8A-2AA4-F8C48AC6E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2" b="95958" l="9984" r="89937">
                        <a14:foregroundMark x1="61807" y1="95958" x2="61807" y2="95958"/>
                        <a14:backgroundMark x1="30349" y1="62214" x2="30349" y2="62214"/>
                        <a14:backgroundMark x1="37480" y1="44640" x2="37480" y2="44640"/>
                        <a14:backgroundMark x1="63550" y1="72056" x2="63550" y2="72056"/>
                        <a14:backgroundMark x1="59033" y1="96134" x2="59033" y2="96134"/>
                      </a14:backgroundRemoval>
                    </a14:imgEffect>
                  </a14:imgLayer>
                </a14:imgProps>
              </a:ext>
            </a:extLst>
          </a:blip>
          <a:srcRect l="24242" t="14841" r="24470"/>
          <a:stretch/>
        </p:blipFill>
        <p:spPr>
          <a:xfrm>
            <a:off x="0" y="1890267"/>
            <a:ext cx="1820405" cy="1362817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1A9B48BE-2113-9CE2-3764-2C096358A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41" y="1489426"/>
            <a:ext cx="1700875" cy="3437854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6B8A8D4F-1DBA-0DF8-0957-D85096D05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716" y="2901150"/>
            <a:ext cx="2202664" cy="2026130"/>
          </a:xfrm>
          <a:prstGeom prst="rect">
            <a:avLst/>
          </a:prstGeom>
        </p:spPr>
      </p:pic>
      <p:pic>
        <p:nvPicPr>
          <p:cNvPr id="18" name="Picture 17" descr="Diagram, schematic&#10;&#10;Description automatically generated">
            <a:extLst>
              <a:ext uri="{FF2B5EF4-FFF2-40B4-BE49-F238E27FC236}">
                <a16:creationId xmlns:a16="http://schemas.microsoft.com/office/drawing/2014/main" id="{B064C978-722A-F01E-DDF7-8D1810123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905" y="2195288"/>
            <a:ext cx="2478677" cy="27925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3BE069-969A-59B4-7226-9D57546A5A30}"/>
              </a:ext>
            </a:extLst>
          </p:cNvPr>
          <p:cNvSpPr txBox="1"/>
          <p:nvPr/>
        </p:nvSpPr>
        <p:spPr>
          <a:xfrm>
            <a:off x="6554915" y="1241181"/>
            <a:ext cx="2106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PCB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4 Layers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Compact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implemented</a:t>
            </a:r>
          </a:p>
        </p:txBody>
      </p:sp>
    </p:spTree>
    <p:extLst>
      <p:ext uri="{BB962C8B-B14F-4D97-AF65-F5344CB8AC3E}">
        <p14:creationId xmlns:p14="http://schemas.microsoft.com/office/powerpoint/2010/main" val="244171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67830" y="65015"/>
            <a:ext cx="719743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Software Design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BB668BE-2997-7A14-A6F8-3DAABBF9F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21" y="1224815"/>
            <a:ext cx="1346861" cy="1346861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95CDEF4-E6F9-7C81-DDBE-FDF91AF0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21" y="2220038"/>
            <a:ext cx="1344168" cy="1344168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D3F3B54-7E75-A332-D782-9E25E028A6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449339"/>
              </p:ext>
            </p:extLst>
          </p:nvPr>
        </p:nvGraphicFramePr>
        <p:xfrm>
          <a:off x="2201430" y="1944803"/>
          <a:ext cx="2576946" cy="256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D188184-06FF-2C4C-FFDC-5484B2A9C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829589"/>
              </p:ext>
            </p:extLst>
          </p:nvPr>
        </p:nvGraphicFramePr>
        <p:xfrm>
          <a:off x="4819940" y="1895625"/>
          <a:ext cx="2573410" cy="266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E86184-BC1D-868C-6163-0FEF16CA30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6645" y="256727"/>
            <a:ext cx="2317243" cy="1641518"/>
          </a:xfrm>
          <a:prstGeom prst="rect">
            <a:avLst/>
          </a:prstGeom>
        </p:spPr>
      </p:pic>
      <p:pic>
        <p:nvPicPr>
          <p:cNvPr id="13" name="Picture 12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1CD0380C-2C15-E7E2-8C02-18073A45A7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22331" y="1390482"/>
            <a:ext cx="1353637" cy="21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69708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9BDBDEE2745459F4DE1051225DFA5" ma:contentTypeVersion="14" ma:contentTypeDescription="Create a new document." ma:contentTypeScope="" ma:versionID="7f984682adc9a5643a56560ac46b577d">
  <xsd:schema xmlns:xsd="http://www.w3.org/2001/XMLSchema" xmlns:xs="http://www.w3.org/2001/XMLSchema" xmlns:p="http://schemas.microsoft.com/office/2006/metadata/properties" xmlns:ns3="766097ac-48e9-4ade-80a6-57774a225631" xmlns:ns4="d538ab09-c15e-4bec-ac26-d603c9b0c3e4" targetNamespace="http://schemas.microsoft.com/office/2006/metadata/properties" ma:root="true" ma:fieldsID="4ebe60f549c5f03ed59407f28f780762" ns3:_="" ns4:_="">
    <xsd:import namespace="766097ac-48e9-4ade-80a6-57774a225631"/>
    <xsd:import namespace="d538ab09-c15e-4bec-ac26-d603c9b0c3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097ac-48e9-4ade-80a6-57774a2256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38ab09-c15e-4bec-ac26-d603c9b0c3e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6097ac-48e9-4ade-80a6-57774a225631" xsi:nil="true"/>
  </documentManagement>
</p:properties>
</file>

<file path=customXml/itemProps1.xml><?xml version="1.0" encoding="utf-8"?>
<ds:datastoreItem xmlns:ds="http://schemas.openxmlformats.org/officeDocument/2006/customXml" ds:itemID="{9FD2C532-24A4-448B-A7D1-928742D355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9B5E9C-0991-4402-80D4-9866044878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6097ac-48e9-4ade-80a6-57774a225631"/>
    <ds:schemaRef ds:uri="d538ab09-c15e-4bec-ac26-d603c9b0c3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D0DE65-8FA9-4520-8A19-DFCBDCE13C94}">
  <ds:schemaRefs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dcmitype/"/>
    <ds:schemaRef ds:uri="766097ac-48e9-4ade-80a6-57774a225631"/>
    <ds:schemaRef ds:uri="http://schemas.microsoft.com/office/2006/documentManagement/types"/>
    <ds:schemaRef ds:uri="d538ab09-c15e-4bec-ac26-d603c9b0c3e4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304</Words>
  <Application>Microsoft Office PowerPoint</Application>
  <PresentationFormat>On-screen Show (16:9)</PresentationFormat>
  <Paragraphs>96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Quicksand</vt:lpstr>
      <vt:lpstr>Arial</vt:lpstr>
      <vt:lpstr>Eleanor template</vt:lpstr>
      <vt:lpstr>Nerf Turret Project</vt:lpstr>
      <vt:lpstr>Produced Solo By</vt:lpstr>
      <vt:lpstr>Project Outline</vt:lpstr>
      <vt:lpstr>Goals</vt:lpstr>
      <vt:lpstr>Constraits</vt:lpstr>
      <vt:lpstr>THIS IS A SLIDE TITLE</vt:lpstr>
      <vt:lpstr>Mechanical Design</vt:lpstr>
      <vt:lpstr>Electrical Design</vt:lpstr>
      <vt:lpstr>Software Design</vt:lpstr>
      <vt:lpstr>Results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Josh Black</dc:creator>
  <cp:lastModifiedBy>Black, Josh</cp:lastModifiedBy>
  <cp:revision>2</cp:revision>
  <cp:lastPrinted>2023-05-10T08:16:42Z</cp:lastPrinted>
  <dcterms:modified xsi:type="dcterms:W3CDTF">2023-05-10T08:18:44Z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0x010100D719BDBDEE2745459F4DE1051225DFA5</vt:lpwstr>
  </property>
</Properties>
</file>